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8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7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9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FE4A9-9343-4613-AE7D-3BC27970ACD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56F9B-6AE0-45B2-866A-EE0731EA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1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3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8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8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6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8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6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41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90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37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2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3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3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0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8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5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2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89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16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2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6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61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4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3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2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8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35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5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1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7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5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0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1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8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4</cp:revision>
  <dcterms:created xsi:type="dcterms:W3CDTF">2017-11-27T12:55:38Z</dcterms:created>
  <dcterms:modified xsi:type="dcterms:W3CDTF">2017-11-27T13:37:51Z</dcterms:modified>
</cp:coreProperties>
</file>